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Calibri" pitchFamily="34" charset="0"/>
      <p:regular r:id="rId13"/>
      <p:bold r:id="rId14"/>
      <p:italic r:id="rId15"/>
      <p:boldItalic r:id="rId16"/>
    </p:embeddedFont>
    <p:embeddedFont>
      <p:font typeface="Bitter Medium" charset="0"/>
      <p:regular r:id="rId17"/>
    </p:embeddedFont>
    <p:embeddedFont>
      <p:font typeface="Open Sans" pitchFamily="3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7AB70-186F-4906-AB98-37579C3D6E56}" v="1" dt="2025-05-10T08:11:37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-1092" y="-37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n Ganguly" userId="f486a2177e0e6347" providerId="LiveId" clId="{8B27AB70-186F-4906-AB98-37579C3D6E56}"/>
    <pc:docChg chg="undo custSel addSld delSld modSld sldOrd">
      <pc:chgData name="Arin Ganguly" userId="f486a2177e0e6347" providerId="LiveId" clId="{8B27AB70-186F-4906-AB98-37579C3D6E56}" dt="2025-05-10T08:15:11.062" v="144" actId="404"/>
      <pc:docMkLst>
        <pc:docMk/>
      </pc:docMkLst>
      <pc:sldChg chg="new del">
        <pc:chgData name="Arin Ganguly" userId="f486a2177e0e6347" providerId="LiveId" clId="{8B27AB70-186F-4906-AB98-37579C3D6E56}" dt="2025-05-10T08:11:24.194" v="7" actId="680"/>
        <pc:sldMkLst>
          <pc:docMk/>
          <pc:sldMk cId="879848573" sldId="265"/>
        </pc:sldMkLst>
      </pc:sldChg>
      <pc:sldChg chg="new del">
        <pc:chgData name="Arin Ganguly" userId="f486a2177e0e6347" providerId="LiveId" clId="{8B27AB70-186F-4906-AB98-37579C3D6E56}" dt="2025-05-10T08:11:21.741" v="5" actId="680"/>
        <pc:sldMkLst>
          <pc:docMk/>
          <pc:sldMk cId="2858683588" sldId="265"/>
        </pc:sldMkLst>
      </pc:sldChg>
      <pc:sldChg chg="new del ord">
        <pc:chgData name="Arin Ganguly" userId="f486a2177e0e6347" providerId="LiveId" clId="{8B27AB70-186F-4906-AB98-37579C3D6E56}" dt="2025-05-10T08:11:15.059" v="3" actId="47"/>
        <pc:sldMkLst>
          <pc:docMk/>
          <pc:sldMk cId="2876735950" sldId="265"/>
        </pc:sldMkLst>
      </pc:sldChg>
      <pc:sldChg chg="addSp modSp new mod ord">
        <pc:chgData name="Arin Ganguly" userId="f486a2177e0e6347" providerId="LiveId" clId="{8B27AB70-186F-4906-AB98-37579C3D6E56}" dt="2025-05-10T08:15:11.062" v="144" actId="404"/>
        <pc:sldMkLst>
          <pc:docMk/>
          <pc:sldMk cId="3523247442" sldId="265"/>
        </pc:sldMkLst>
        <pc:spChg chg="add mod">
          <ac:chgData name="Arin Ganguly" userId="f486a2177e0e6347" providerId="LiveId" clId="{8B27AB70-186F-4906-AB98-37579C3D6E56}" dt="2025-05-10T08:15:11.062" v="144" actId="404"/>
          <ac:spMkLst>
            <pc:docMk/>
            <pc:sldMk cId="3523247442" sldId="265"/>
            <ac:spMk id="2" creationId="{01CAAFFD-A93E-8AD8-00A2-DF89AEB7BA0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17750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FE242A67-F311-CBEC-CBB6-73F494900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C3BF7C67-FE19-6149-7E3F-AF17F5110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9C8A9B77-0CB6-A0CB-57D1-005567E56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49FC015-CC02-A7C6-114F-9CF8466EDC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8271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IP (1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" y="967740"/>
            <a:ext cx="13788596" cy="645795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ext 0"/>
          <p:cNvSpPr/>
          <p:nvPr/>
        </p:nvSpPr>
        <p:spPr>
          <a:xfrm>
            <a:off x="2073950" y="2182654"/>
            <a:ext cx="10544770" cy="374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IN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SUMAY PAUL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Roll : </a:t>
            </a:r>
            <a:r>
              <a:rPr lang="en-IN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BTECH/AIML/22/005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Food Ordering App</a:t>
            </a:r>
          </a:p>
          <a:p>
            <a:pPr algn="ctr"/>
            <a:endParaRPr lang="en-IN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IN" sz="4800" dirty="0" smtClean="0">
                <a:latin typeface="Times New Roman" pitchFamily="18" charset="0"/>
                <a:cs typeface="Times New Roman" pitchFamily="18" charset="0"/>
              </a:rPr>
              <a:t>sumaypaul28@gmail.com</a:t>
            </a:r>
            <a:endParaRPr lang="en-IN" sz="4800" b="0" i="0" dirty="0"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4172E0F1-87C3-B6EB-216F-C4D919657252}"/>
              </a:ext>
            </a:extLst>
          </p:cNvPr>
          <p:cNvSpPr/>
          <p:nvPr/>
        </p:nvSpPr>
        <p:spPr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5910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on order status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Payment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multiple secure online payment gateways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customers to provide feedback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native iOS and Android applications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00A8AE5F-28B4-FF09-84CF-8124940D12FA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IP (3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4630400" cy="82296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86A1686-B3FB-51DE-AAF8-CCB785683436}"/>
              </a:ext>
            </a:extLst>
          </p:cNvPr>
          <p:cNvSpPr txBox="1"/>
          <p:nvPr/>
        </p:nvSpPr>
        <p:spPr>
          <a:xfrm>
            <a:off x="314446" y="4054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4000" b="1" dirty="0">
                <a:latin typeface="Bitter Medium" panose="020B0604020202020204" charset="0"/>
              </a:rPr>
              <a:t>Contents</a:t>
            </a:r>
          </a:p>
          <a:p>
            <a:pPr algn="ctr">
              <a:buNone/>
            </a:pPr>
            <a:endParaRPr lang="en-US" sz="4000" b="1" dirty="0">
              <a:latin typeface="Bitter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About the Project: Food Ordering Application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Frontend Technology: React 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Backend Technology: Spring Boot (Java)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Database: MySQL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Security: Spring Security with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System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Future Enhancements</a:t>
            </a:r>
          </a:p>
        </p:txBody>
      </p:sp>
    </p:spTree>
    <p:extLst>
      <p:ext uri="{BB962C8B-B14F-4D97-AF65-F5344CB8AC3E}">
        <p14:creationId xmlns:p14="http://schemas.microsoft.com/office/powerpoint/2010/main" xmlns="" val="97337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F7F512D-31BD-4CFE-75D6-B4C9FA219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xmlns="" id="{75DC4F69-AA28-2534-CF1D-0097058A3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xmlns="" id="{F48B217C-C701-ADC5-BFDE-4C925D28F011}"/>
              </a:ext>
            </a:extLst>
          </p:cNvPr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About the Project: Food Ordering Application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xmlns="" id="{3943C484-5AA2-CC79-D66A-8B8CA76593AC}"/>
              </a:ext>
            </a:extLst>
          </p:cNvPr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xmlns="" id="{94EB0F23-0232-DE71-9598-5F789B616771}"/>
              </a:ext>
            </a:extLst>
          </p:cNvPr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2145F556-4AE2-6DDD-3C3A-B97AE5B15D96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pg1</a:t>
            </a:r>
          </a:p>
        </p:txBody>
      </p:sp>
    </p:spTree>
    <p:extLst>
      <p:ext uri="{BB962C8B-B14F-4D97-AF65-F5344CB8AC3E}">
        <p14:creationId xmlns:p14="http://schemas.microsoft.com/office/powerpoint/2010/main" xmlns="" val="223933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008" y="2785348"/>
            <a:ext cx="4565094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9151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User Roles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9151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9151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9151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96664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Browse menus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96664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6664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status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96664" y="5282684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profile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29151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29151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menus, orders, users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29151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9151" y="724447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Run promotions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596664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Employee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596664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order statuses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7596664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delivery assignments</a:t>
            </a:r>
            <a:endParaRPr lang="en-US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3138B02F-6741-8811-5FC7-D9FEAA24AE90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Frontend Technology: React 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React 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UI with Hooks for seamless navigation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Bitter Medium" panose="020B0604020202020204" charset="0"/>
              </a:rPr>
              <a:t>REST</a:t>
            </a:r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API communication, 99.9% uptime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across all device types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BD2B2C7-65D1-C2BA-568C-8F3C2A807FAB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Backend Technology: Spring Boot (Java)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Boot REST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backend to handle complex requests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Supports over 10,000 concurrent users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Data JPA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Simplifies database interactions and queries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D45FB63-CB46-F08D-FF9D-49ECA9B84B7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Database: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Structured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Organizes user and order data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Optimized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quick data retrieval with 99.99% availability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Protects sensitive information reliably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29C7F01-E8ED-2D11-607D-8C5D67C24E58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33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Security: Spring Security with JWT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Framework for securing APIs and user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JWT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Ensures secure, token-based user verification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Restricts user actions by their assigned roles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C3CF1ED3-E0DA-F451-AF6D-E5677623D095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Client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app sends requests via REST API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 Boot handles business logic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 stores orders and user data securely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JWT tokens manage authentication and authorization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A0A8D64B-4294-783B-3829-1E878BBF87A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325</Words>
  <Application>Microsoft Office PowerPoint</Application>
  <PresentationFormat>Custom</PresentationFormat>
  <Paragraphs>99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Times New Roman</vt:lpstr>
      <vt:lpstr>Calibri</vt:lpstr>
      <vt:lpstr>Bitter Medium</vt:lpstr>
      <vt:lpstr>Open Sans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$ SuMaY 7</cp:lastModifiedBy>
  <cp:revision>8</cp:revision>
  <dcterms:created xsi:type="dcterms:W3CDTF">2025-05-10T07:48:53Z</dcterms:created>
  <dcterms:modified xsi:type="dcterms:W3CDTF">2025-05-11T18:33:02Z</dcterms:modified>
</cp:coreProperties>
</file>